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80" r:id="rId4"/>
    <p:sldId id="259" r:id="rId5"/>
    <p:sldId id="268" r:id="rId6"/>
    <p:sldId id="279" r:id="rId7"/>
    <p:sldId id="273" r:id="rId8"/>
    <p:sldId id="269" r:id="rId9"/>
    <p:sldId id="281" r:id="rId10"/>
    <p:sldId id="277" r:id="rId11"/>
    <p:sldId id="272" r:id="rId12"/>
  </p:sldIdLst>
  <p:sldSz cx="12192000" cy="6858000"/>
  <p:notesSz cx="6858000" cy="9144000"/>
  <p:embeddedFontLst>
    <p:embeddedFont>
      <p:font typeface="공체 Light" pitchFamily="2" charset="-127"/>
      <p:regular r:id="rId13"/>
    </p:embeddedFont>
    <p:embeddedFont>
      <p:font typeface="BusanFont_Provisional" panose="02020603020101020101" pitchFamily="18" charset="-127"/>
      <p:regular r:id="rId14"/>
    </p:embeddedFont>
    <p:embeddedFont>
      <p:font typeface="ThecircleB" panose="02020603020101020101" pitchFamily="18" charset="-127"/>
      <p:regular r:id="rId15"/>
    </p:embeddedFont>
    <p:embeddedFont>
      <p:font typeface="Trebuchet MS" panose="020B070302020209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6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audio" Target="../media/audio1.wav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6.png"/><Relationship Id="rId26" Type="http://schemas.openxmlformats.org/officeDocument/2006/relationships/image" Target="../media/image26.png"/><Relationship Id="rId39" Type="http://schemas.microsoft.com/office/2007/relationships/hdphoto" Target="../media/hdphoto18.wdp"/><Relationship Id="rId21" Type="http://schemas.microsoft.com/office/2007/relationships/hdphoto" Target="../media/hdphoto3.wdp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47" Type="http://schemas.microsoft.com/office/2007/relationships/hdphoto" Target="../media/hdphoto5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6" Type="http://schemas.openxmlformats.org/officeDocument/2006/relationships/image" Target="../media/image5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microsoft.com/office/2007/relationships/hdphoto" Target="../media/hdphoto17.wdp"/><Relationship Id="rId40" Type="http://schemas.openxmlformats.org/officeDocument/2006/relationships/image" Target="../media/image33.png"/><Relationship Id="rId45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microsoft.com/office/2007/relationships/hdphoto" Target="../media/hdphoto10.wdp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2.wdp"/><Relationship Id="rId31" Type="http://schemas.microsoft.com/office/2007/relationships/hdphoto" Target="../media/hdphoto14.wdp"/><Relationship Id="rId44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Relationship Id="rId27" Type="http://schemas.microsoft.com/office/2007/relationships/hdphoto" Target="../media/hdphoto12.wdp"/><Relationship Id="rId30" Type="http://schemas.openxmlformats.org/officeDocument/2006/relationships/image" Target="../media/image28.png"/><Relationship Id="rId35" Type="http://schemas.microsoft.com/office/2007/relationships/hdphoto" Target="../media/hdphoto16.wdp"/><Relationship Id="rId43" Type="http://schemas.openxmlformats.org/officeDocument/2006/relationships/image" Target="../media/image35.png"/><Relationship Id="rId8" Type="http://schemas.openxmlformats.org/officeDocument/2006/relationships/image" Target="../media/image17.png"/><Relationship Id="rId3" Type="http://schemas.microsoft.com/office/2007/relationships/hdphoto" Target="../media/hdphoto7.wdp"/><Relationship Id="rId12" Type="http://schemas.microsoft.com/office/2007/relationships/hdphoto" Target="../media/hdphoto9.wdp"/><Relationship Id="rId17" Type="http://schemas.microsoft.com/office/2007/relationships/hdphoto" Target="../media/hdphoto1.wdp"/><Relationship Id="rId25" Type="http://schemas.microsoft.com/office/2007/relationships/hdphoto" Target="../media/hdphoto11.wdp"/><Relationship Id="rId33" Type="http://schemas.microsoft.com/office/2007/relationships/hdphoto" Target="../media/hdphoto15.wdp"/><Relationship Id="rId38" Type="http://schemas.openxmlformats.org/officeDocument/2006/relationships/image" Target="../media/image32.png"/><Relationship Id="rId46" Type="http://schemas.openxmlformats.org/officeDocument/2006/relationships/image" Target="../media/image9.png"/><Relationship Id="rId20" Type="http://schemas.openxmlformats.org/officeDocument/2006/relationships/image" Target="../media/image7.png"/><Relationship Id="rId41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microsoft.com/office/2007/relationships/hdphoto" Target="../media/hdphoto2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2875" y="3687147"/>
            <a:ext cx="7427741" cy="165576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~ </a:t>
            </a:r>
            <a:r>
              <a:rPr lang="ko-KR" altLang="en-US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잃어버린 엄마를 찾아서 </a:t>
            </a:r>
            <a:r>
              <a:rPr lang="en-US" altLang="ko-KR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~</a:t>
            </a:r>
            <a:r>
              <a:rPr lang="ko-KR" altLang="en-US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1143293" y="844335"/>
            <a:ext cx="2230843" cy="2036672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8239027" y="3312532"/>
            <a:ext cx="1418417" cy="1447409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2875" y="1207472"/>
            <a:ext cx="7427741" cy="2387600"/>
          </a:xfrm>
        </p:spPr>
        <p:txBody>
          <a:bodyPr>
            <a:normAutofit/>
          </a:bodyPr>
          <a:lstStyle/>
          <a:p>
            <a:r>
              <a:rPr lang="ko-KR" altLang="en-US" sz="8800" dirty="0" err="1">
                <a:latin typeface="BusanFont_Provisional" panose="02020603020101020101" pitchFamily="18" charset="-127"/>
                <a:ea typeface="BusanFont_Provisional" panose="02020603020101020101" pitchFamily="18" charset="-127"/>
              </a:rPr>
              <a:t>햄찌의</a:t>
            </a:r>
            <a:r>
              <a:rPr lang="ko-KR" altLang="en-US" sz="8800" dirty="0">
                <a:latin typeface="BusanFont_Provisional" panose="02020603020101020101" pitchFamily="18" charset="-127"/>
                <a:ea typeface="BusanFont_Provisional" panose="02020603020101020101" pitchFamily="18" charset="-127"/>
              </a:rPr>
              <a:t> 모험</a:t>
            </a:r>
            <a:endParaRPr lang="en-US" sz="8800" dirty="0">
              <a:latin typeface="BusanFont_Provisional" panose="02020603020101020101" pitchFamily="18" charset="-127"/>
              <a:ea typeface="BusanFont_Provisiona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던전 통과하기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E703B7-F5BA-4D14-BE90-729892087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0" b="95043" l="5322" r="93459">
                        <a14:foregroundMark x1="88803" y1="25031" x2="87805" y2="30235"/>
                        <a14:foregroundMark x1="90244" y1="41636" x2="89246" y2="45229"/>
                        <a14:foregroundMark x1="93459" y1="43990" x2="93126" y2="48451"/>
                        <a14:foregroundMark x1="8093" y1="22057" x2="11419" y2="83767"/>
                        <a14:foregroundMark x1="11419" y1="83767" x2="9534" y2="88352"/>
                        <a14:foregroundMark x1="6652" y1="86493" x2="5432" y2="55143"/>
                        <a14:foregroundMark x1="5432" y1="55143" x2="10643" y2="22181"/>
                        <a14:foregroundMark x1="7650" y1="6815" x2="10310" y2="17100"/>
                        <a14:foregroundMark x1="12528" y1="5824" x2="21508" y2="6815"/>
                        <a14:foregroundMark x1="13304" y1="11152" x2="20399" y2="13507"/>
                        <a14:foregroundMark x1="14191" y1="10037" x2="24501" y2="9046"/>
                        <a14:foregroundMark x1="24501" y1="9046" x2="25721" y2="9046"/>
                        <a14:foregroundMark x1="31042" y1="6444" x2="32262" y2="9542"/>
                        <a14:foregroundMark x1="33814" y1="7559" x2="32927" y2="14622"/>
                        <a14:foregroundMark x1="32927" y1="14622" x2="31596" y2="16976"/>
                        <a14:foregroundMark x1="6541" y1="7063" x2="6208" y2="16976"/>
                        <a14:foregroundMark x1="14191" y1="2726" x2="17295" y2="2478"/>
                        <a14:foregroundMark x1="13636" y1="2354" x2="19069" y2="2974"/>
                        <a14:foregroundMark x1="6541" y1="91698" x2="33038" y2="90458"/>
                        <a14:foregroundMark x1="33038" y1="90458" x2="54213" y2="91450"/>
                        <a14:foregroundMark x1="93348" y1="60967" x2="93459" y2="66295"/>
                        <a14:foregroundMark x1="12306" y1="95043" x2="13415" y2="94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3026" y="317500"/>
            <a:ext cx="7225276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E50BDDD7-3FA3-40AE-BF63-7DE98B83A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6508" y="7059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1" y="2285842"/>
            <a:ext cx="9129485" cy="440705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햄스터 로봇 ＂</a:t>
            </a:r>
            <a:r>
              <a:rPr lang="ko-KR" altLang="en-US" dirty="0" err="1"/>
              <a:t>햄찌</a:t>
            </a:r>
            <a:r>
              <a:rPr lang="en-US" altLang="ko-KR" dirty="0"/>
              <a:t>” </a:t>
            </a:r>
            <a:r>
              <a:rPr lang="ko-KR" altLang="en-US" dirty="0"/>
              <a:t>소개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4C383D2-0619-42BD-8217-D149B09644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89" t="42680" r="5798" b="1691"/>
          <a:stretch/>
        </p:blipFill>
        <p:spPr>
          <a:xfrm>
            <a:off x="2968676" y="2730693"/>
            <a:ext cx="8642751" cy="3585552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ADC1F06F-8FD1-4536-84A8-E9E87AD056F6}"/>
              </a:ext>
            </a:extLst>
          </p:cNvPr>
          <p:cNvSpPr/>
          <p:nvPr/>
        </p:nvSpPr>
        <p:spPr>
          <a:xfrm>
            <a:off x="114300" y="2285842"/>
            <a:ext cx="2543175" cy="2295683"/>
          </a:xfrm>
          <a:prstGeom prst="wedgeRoundRectCallout">
            <a:avLst>
              <a:gd name="adj1" fmla="val 17613"/>
              <a:gd name="adj2" fmla="val 70383"/>
              <a:gd name="adj3" fmla="val 16667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애들아 만나서 반가워</a:t>
            </a:r>
            <a:b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난 햄스터로봇 ＂</a:t>
            </a:r>
            <a:r>
              <a:rPr lang="ko-KR" altLang="en-US" sz="2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햄찌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라고 해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sz="2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18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1400175"/>
            <a:ext cx="8955314" cy="5292725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햄스터 로봇 ＂</a:t>
            </a:r>
            <a:r>
              <a:rPr lang="ko-KR" altLang="en-US" dirty="0" err="1"/>
              <a:t>햄찌</a:t>
            </a:r>
            <a:r>
              <a:rPr lang="en-US" altLang="ko-KR" dirty="0"/>
              <a:t>” </a:t>
            </a:r>
            <a:r>
              <a:rPr lang="ko-KR" altLang="en-US" dirty="0"/>
              <a:t>소개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ADA658-8108-49E8-B53B-FEDB92463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74" y="1490508"/>
            <a:ext cx="7742006" cy="511205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87798E5-8768-4649-AD09-41088357D3E5}"/>
              </a:ext>
            </a:extLst>
          </p:cNvPr>
          <p:cNvSpPr/>
          <p:nvPr/>
        </p:nvSpPr>
        <p:spPr>
          <a:xfrm>
            <a:off x="114300" y="2285842"/>
            <a:ext cx="2543175" cy="2295683"/>
          </a:xfrm>
          <a:prstGeom prst="wedgeRoundRectCallout">
            <a:avLst>
              <a:gd name="adj1" fmla="val 17613"/>
              <a:gd name="adj2" fmla="val 70383"/>
              <a:gd name="adj3" fmla="val 16667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애들아 만나서 반가워</a:t>
            </a:r>
            <a:b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난 햄스터로봇 ＂</a:t>
            </a:r>
            <a:r>
              <a:rPr lang="ko-KR" altLang="en-US" sz="2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햄찌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라고 해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sz="2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72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DFA7ACB-EDE9-40DC-9350-8D4E08872BB7}"/>
              </a:ext>
            </a:extLst>
          </p:cNvPr>
          <p:cNvGrpSpPr/>
          <p:nvPr/>
        </p:nvGrpSpPr>
        <p:grpSpPr>
          <a:xfrm>
            <a:off x="6934320" y="1769126"/>
            <a:ext cx="2845437" cy="1426333"/>
            <a:chOff x="1787525" y="5212616"/>
            <a:chExt cx="2845437" cy="142633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169A14B3-82B4-41EA-8D42-5D52BF876157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62BC32B1-8A30-47CC-82E6-D1B76D7C8AF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77BE7747-2AC1-48C3-BA68-E9AA741C28DF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81" name="Picture 2" descr="이끼바닥 - 끄코위키">
                    <a:extLst>
                      <a:ext uri="{FF2B5EF4-FFF2-40B4-BE49-F238E27FC236}">
                        <a16:creationId xmlns:a16="http://schemas.microsoft.com/office/drawing/2014/main" id="{EEBFC55D-F34D-4196-B366-C4767B531C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" descr="이끼바닥 - 끄코위키">
                    <a:extLst>
                      <a:ext uri="{FF2B5EF4-FFF2-40B4-BE49-F238E27FC236}">
                        <a16:creationId xmlns:a16="http://schemas.microsoft.com/office/drawing/2014/main" id="{1867419B-0BEE-43CE-93B6-FC42D50CC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5" name="그룹 274">
                  <a:extLst>
                    <a:ext uri="{FF2B5EF4-FFF2-40B4-BE49-F238E27FC236}">
                      <a16:creationId xmlns:a16="http://schemas.microsoft.com/office/drawing/2014/main" id="{E28AF25E-688A-4601-8CFB-7E54631CEFA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9" name="Picture 2" descr="이끼바닥 - 끄코위키">
                    <a:extLst>
                      <a:ext uri="{FF2B5EF4-FFF2-40B4-BE49-F238E27FC236}">
                        <a16:creationId xmlns:a16="http://schemas.microsoft.com/office/drawing/2014/main" id="{32CF28E7-125E-444C-A75F-FA46A44E07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" descr="이끼바닥 - 끄코위키">
                    <a:extLst>
                      <a:ext uri="{FF2B5EF4-FFF2-40B4-BE49-F238E27FC236}">
                        <a16:creationId xmlns:a16="http://schemas.microsoft.com/office/drawing/2014/main" id="{85EB239C-2F1C-4D04-89FA-3F43CA3894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6" name="그룹 275">
                  <a:extLst>
                    <a:ext uri="{FF2B5EF4-FFF2-40B4-BE49-F238E27FC236}">
                      <a16:creationId xmlns:a16="http://schemas.microsoft.com/office/drawing/2014/main" id="{DAD9AEB7-5D5F-49A7-91BD-AAD50C1F96B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7" name="Picture 2" descr="이끼바닥 - 끄코위키">
                    <a:extLst>
                      <a:ext uri="{FF2B5EF4-FFF2-40B4-BE49-F238E27FC236}">
                        <a16:creationId xmlns:a16="http://schemas.microsoft.com/office/drawing/2014/main" id="{BA8FFC02-4F41-40C5-A25B-137A28E03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" descr="이끼바닥 - 끄코위키">
                    <a:extLst>
                      <a:ext uri="{FF2B5EF4-FFF2-40B4-BE49-F238E27FC236}">
                        <a16:creationId xmlns:a16="http://schemas.microsoft.com/office/drawing/2014/main" id="{185EA1E5-FFBC-411B-B711-895291405F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7F73EE3-D818-4F08-B217-52B38BA816DA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D8E113CB-C319-45F7-9009-69F056999D71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2" name="Picture 2" descr="이끼바닥 - 끄코위키">
                    <a:extLst>
                      <a:ext uri="{FF2B5EF4-FFF2-40B4-BE49-F238E27FC236}">
                        <a16:creationId xmlns:a16="http://schemas.microsoft.com/office/drawing/2014/main" id="{64493055-50E6-401D-832D-51503FFD6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3" name="Picture 2" descr="이끼바닥 - 끄코위키">
                    <a:extLst>
                      <a:ext uri="{FF2B5EF4-FFF2-40B4-BE49-F238E27FC236}">
                        <a16:creationId xmlns:a16="http://schemas.microsoft.com/office/drawing/2014/main" id="{4F833BBB-DA88-4F44-AA02-91A186F785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E9466E22-0D5B-4C61-8771-5168EE51140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0" name="Picture 2" descr="이끼바닥 - 끄코위키">
                    <a:extLst>
                      <a:ext uri="{FF2B5EF4-FFF2-40B4-BE49-F238E27FC236}">
                        <a16:creationId xmlns:a16="http://schemas.microsoft.com/office/drawing/2014/main" id="{3CF162FC-FD01-4FAF-93AC-973ABA71CB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1" name="Picture 2" descr="이끼바닥 - 끄코위키">
                    <a:extLst>
                      <a:ext uri="{FF2B5EF4-FFF2-40B4-BE49-F238E27FC236}">
                        <a16:creationId xmlns:a16="http://schemas.microsoft.com/office/drawing/2014/main" id="{7A692906-1C38-4A39-A628-3F3A9CEDAA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61969A47-8E2F-48E1-BE63-CE16A7DE7C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8" name="Picture 2" descr="이끼바닥 - 끄코위키">
                    <a:extLst>
                      <a:ext uri="{FF2B5EF4-FFF2-40B4-BE49-F238E27FC236}">
                        <a16:creationId xmlns:a16="http://schemas.microsoft.com/office/drawing/2014/main" id="{DDABC795-3AFB-4714-AB7C-8C0FD5542E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9" name="Picture 2" descr="이끼바닥 - 끄코위키">
                    <a:extLst>
                      <a:ext uri="{FF2B5EF4-FFF2-40B4-BE49-F238E27FC236}">
                        <a16:creationId xmlns:a16="http://schemas.microsoft.com/office/drawing/2014/main" id="{C527D413-1AA6-4391-9D48-8E3FBFE4C1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BE7C1B30-CE29-4595-8051-228EEC29F6D5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23C1F16-1B63-40A0-B0F6-938781D7CA61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CB5181DD-91F6-49FD-9E47-AA53FC2D2BF5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1" name="Picture 2" descr="이끼바닥 - 끄코위키">
                    <a:extLst>
                      <a:ext uri="{FF2B5EF4-FFF2-40B4-BE49-F238E27FC236}">
                        <a16:creationId xmlns:a16="http://schemas.microsoft.com/office/drawing/2014/main" id="{BD23015D-DD92-4F67-847D-B12A4599AA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2" name="Picture 2" descr="이끼바닥 - 끄코위키">
                    <a:extLst>
                      <a:ext uri="{FF2B5EF4-FFF2-40B4-BE49-F238E27FC236}">
                        <a16:creationId xmlns:a16="http://schemas.microsoft.com/office/drawing/2014/main" id="{199753D7-0E18-41D6-A024-B927A82FED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48C2F756-1513-4CA5-AFF1-3F575BCAC8E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9" name="Picture 2" descr="이끼바닥 - 끄코위키">
                    <a:extLst>
                      <a:ext uri="{FF2B5EF4-FFF2-40B4-BE49-F238E27FC236}">
                        <a16:creationId xmlns:a16="http://schemas.microsoft.com/office/drawing/2014/main" id="{B303920C-338A-4372-BA5C-6FB75F6C32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0" name="Picture 2" descr="이끼바닥 - 끄코위키">
                    <a:extLst>
                      <a:ext uri="{FF2B5EF4-FFF2-40B4-BE49-F238E27FC236}">
                        <a16:creationId xmlns:a16="http://schemas.microsoft.com/office/drawing/2014/main" id="{7D05B81C-EADC-47A9-9615-46691936B3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B2CC9A1F-1081-48F2-A1AB-4BF15825A6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7" name="Picture 2" descr="이끼바닥 - 끄코위키">
                    <a:extLst>
                      <a:ext uri="{FF2B5EF4-FFF2-40B4-BE49-F238E27FC236}">
                        <a16:creationId xmlns:a16="http://schemas.microsoft.com/office/drawing/2014/main" id="{B0D2C354-9EFA-4F34-98F2-86A40E07C5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8" name="Picture 2" descr="이끼바닥 - 끄코위키">
                    <a:extLst>
                      <a:ext uri="{FF2B5EF4-FFF2-40B4-BE49-F238E27FC236}">
                        <a16:creationId xmlns:a16="http://schemas.microsoft.com/office/drawing/2014/main" id="{535FB5F7-4CB0-4AA0-A18B-D3C6E3FB79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D6759D70-2BD2-4541-AACA-73FDE0F95FE1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87E01C3-CAF0-4391-A7AB-90A5ECA1524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2" name="Picture 2" descr="이끼바닥 - 끄코위키">
                    <a:extLst>
                      <a:ext uri="{FF2B5EF4-FFF2-40B4-BE49-F238E27FC236}">
                        <a16:creationId xmlns:a16="http://schemas.microsoft.com/office/drawing/2014/main" id="{658AB639-680D-4788-9E15-AFCD8BECB8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3" name="Picture 2" descr="이끼바닥 - 끄코위키">
                    <a:extLst>
                      <a:ext uri="{FF2B5EF4-FFF2-40B4-BE49-F238E27FC236}">
                        <a16:creationId xmlns:a16="http://schemas.microsoft.com/office/drawing/2014/main" id="{E862FD52-83BA-4699-99EF-7283E1F837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B8E4D95D-5581-4946-A2D5-36EDFB9A71C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0" name="Picture 2" descr="이끼바닥 - 끄코위키">
                    <a:extLst>
                      <a:ext uri="{FF2B5EF4-FFF2-40B4-BE49-F238E27FC236}">
                        <a16:creationId xmlns:a16="http://schemas.microsoft.com/office/drawing/2014/main" id="{8BA5E108-370C-4A15-80D4-24C2ACBDD3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1" name="Picture 2" descr="이끼바닥 - 끄코위키">
                    <a:extLst>
                      <a:ext uri="{FF2B5EF4-FFF2-40B4-BE49-F238E27FC236}">
                        <a16:creationId xmlns:a16="http://schemas.microsoft.com/office/drawing/2014/main" id="{21E6ACFD-F9CB-4D87-809A-D64734D535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673BADE4-9123-4323-894F-52506BA83874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48" name="Picture 2" descr="이끼바닥 - 끄코위키">
                    <a:extLst>
                      <a:ext uri="{FF2B5EF4-FFF2-40B4-BE49-F238E27FC236}">
                        <a16:creationId xmlns:a16="http://schemas.microsoft.com/office/drawing/2014/main" id="{4A54AD10-C5D5-40F6-B664-21337EC76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" descr="이끼바닥 - 끄코위키">
                    <a:extLst>
                      <a:ext uri="{FF2B5EF4-FFF2-40B4-BE49-F238E27FC236}">
                        <a16:creationId xmlns:a16="http://schemas.microsoft.com/office/drawing/2014/main" id="{577BE3A9-4E91-4678-ADF0-8845D8EB69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ECD48996-13F5-4B9C-81C7-868EC42D688B}"/>
              </a:ext>
            </a:extLst>
          </p:cNvPr>
          <p:cNvGrpSpPr/>
          <p:nvPr/>
        </p:nvGrpSpPr>
        <p:grpSpPr>
          <a:xfrm>
            <a:off x="6915208" y="2210551"/>
            <a:ext cx="2074744" cy="1015399"/>
            <a:chOff x="6840210" y="2540527"/>
            <a:chExt cx="2074744" cy="1015399"/>
          </a:xfrm>
        </p:grpSpPr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241EE021-3B58-4829-A706-455E1DA54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E30AEB5B-0F39-4D3F-9B28-5E77C9793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984A8718-6DF1-4BCD-A3F3-03D5B46E7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68" name="그림 467">
              <a:extLst>
                <a:ext uri="{FF2B5EF4-FFF2-40B4-BE49-F238E27FC236}">
                  <a16:creationId xmlns:a16="http://schemas.microsoft.com/office/drawing/2014/main" id="{ED313609-FC54-4C43-A816-7D1D0ACBA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69" name="그림 468">
              <a:extLst>
                <a:ext uri="{FF2B5EF4-FFF2-40B4-BE49-F238E27FC236}">
                  <a16:creationId xmlns:a16="http://schemas.microsoft.com/office/drawing/2014/main" id="{4F9BCA80-9A52-4CE8-9B85-BC9E76C7A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70" name="그림 469">
              <a:extLst>
                <a:ext uri="{FF2B5EF4-FFF2-40B4-BE49-F238E27FC236}">
                  <a16:creationId xmlns:a16="http://schemas.microsoft.com/office/drawing/2014/main" id="{558178FD-2FBB-4A4D-BEC0-B93B154FA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0" name="그룹 489">
            <a:extLst>
              <a:ext uri="{FF2B5EF4-FFF2-40B4-BE49-F238E27FC236}">
                <a16:creationId xmlns:a16="http://schemas.microsoft.com/office/drawing/2014/main" id="{C3AE5736-DCEC-4CC6-8172-B09FB18C1280}"/>
              </a:ext>
            </a:extLst>
          </p:cNvPr>
          <p:cNvGrpSpPr/>
          <p:nvPr/>
        </p:nvGrpSpPr>
        <p:grpSpPr>
          <a:xfrm>
            <a:off x="7201272" y="2067504"/>
            <a:ext cx="2074744" cy="1015399"/>
            <a:chOff x="6840210" y="2540527"/>
            <a:chExt cx="2074744" cy="1015399"/>
          </a:xfrm>
        </p:grpSpPr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2751BB06-18E2-4683-92D0-32E80E96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2" name="그림 491">
              <a:extLst>
                <a:ext uri="{FF2B5EF4-FFF2-40B4-BE49-F238E27FC236}">
                  <a16:creationId xmlns:a16="http://schemas.microsoft.com/office/drawing/2014/main" id="{0D447E1B-A285-4516-ABB1-EE9A40CE3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93" name="그림 492">
              <a:extLst>
                <a:ext uri="{FF2B5EF4-FFF2-40B4-BE49-F238E27FC236}">
                  <a16:creationId xmlns:a16="http://schemas.microsoft.com/office/drawing/2014/main" id="{9A6E6A47-5170-4EDF-A21A-E4A2A2E7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94" name="그림 493">
              <a:extLst>
                <a:ext uri="{FF2B5EF4-FFF2-40B4-BE49-F238E27FC236}">
                  <a16:creationId xmlns:a16="http://schemas.microsoft.com/office/drawing/2014/main" id="{E390066B-4D1D-43F9-891B-ACB745ED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95" name="그림 494">
              <a:extLst>
                <a:ext uri="{FF2B5EF4-FFF2-40B4-BE49-F238E27FC236}">
                  <a16:creationId xmlns:a16="http://schemas.microsoft.com/office/drawing/2014/main" id="{0E5A229C-2EBB-4B51-865D-278CD3563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96" name="그림 495">
              <a:extLst>
                <a:ext uri="{FF2B5EF4-FFF2-40B4-BE49-F238E27FC236}">
                  <a16:creationId xmlns:a16="http://schemas.microsoft.com/office/drawing/2014/main" id="{F813C913-B357-4634-9D94-27292C8B3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7B514FE-CC3E-408D-A2AB-B7100E942EB1}"/>
              </a:ext>
            </a:extLst>
          </p:cNvPr>
          <p:cNvGrpSpPr/>
          <p:nvPr/>
        </p:nvGrpSpPr>
        <p:grpSpPr>
          <a:xfrm>
            <a:off x="7476125" y="1931535"/>
            <a:ext cx="2074744" cy="1015399"/>
            <a:chOff x="6840210" y="2540527"/>
            <a:chExt cx="2074744" cy="1015399"/>
          </a:xfrm>
        </p:grpSpPr>
        <p:pic>
          <p:nvPicPr>
            <p:cNvPr id="498" name="그림 497">
              <a:extLst>
                <a:ext uri="{FF2B5EF4-FFF2-40B4-BE49-F238E27FC236}">
                  <a16:creationId xmlns:a16="http://schemas.microsoft.com/office/drawing/2014/main" id="{25ED777F-E5EE-4A4D-BEA2-5F30A4868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9" name="그림 498">
              <a:extLst>
                <a:ext uri="{FF2B5EF4-FFF2-40B4-BE49-F238E27FC236}">
                  <a16:creationId xmlns:a16="http://schemas.microsoft.com/office/drawing/2014/main" id="{B3B9FBB9-854B-4F40-81A9-B8FCD7EEA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0" name="그림 499">
              <a:extLst>
                <a:ext uri="{FF2B5EF4-FFF2-40B4-BE49-F238E27FC236}">
                  <a16:creationId xmlns:a16="http://schemas.microsoft.com/office/drawing/2014/main" id="{3D745D1D-3B45-45EE-87C2-774FBEF10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1" name="그림 500">
              <a:extLst>
                <a:ext uri="{FF2B5EF4-FFF2-40B4-BE49-F238E27FC236}">
                  <a16:creationId xmlns:a16="http://schemas.microsoft.com/office/drawing/2014/main" id="{DB5D63A2-FDF7-49A7-B2F6-0372C05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2" name="그림 501">
              <a:extLst>
                <a:ext uri="{FF2B5EF4-FFF2-40B4-BE49-F238E27FC236}">
                  <a16:creationId xmlns:a16="http://schemas.microsoft.com/office/drawing/2014/main" id="{14629A9A-66C9-4186-8772-892937F0E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03" name="그림 502">
              <a:extLst>
                <a:ext uri="{FF2B5EF4-FFF2-40B4-BE49-F238E27FC236}">
                  <a16:creationId xmlns:a16="http://schemas.microsoft.com/office/drawing/2014/main" id="{B571365F-4F62-47E9-BCAB-6A40D12C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E5C96BC6-4883-4409-BD33-01E00FA05A63}"/>
              </a:ext>
            </a:extLst>
          </p:cNvPr>
          <p:cNvGrpSpPr/>
          <p:nvPr/>
        </p:nvGrpSpPr>
        <p:grpSpPr>
          <a:xfrm>
            <a:off x="7760495" y="1789928"/>
            <a:ext cx="2074744" cy="1015399"/>
            <a:chOff x="6840210" y="2540527"/>
            <a:chExt cx="2074744" cy="1015399"/>
          </a:xfrm>
        </p:grpSpPr>
        <p:pic>
          <p:nvPicPr>
            <p:cNvPr id="505" name="그림 504">
              <a:extLst>
                <a:ext uri="{FF2B5EF4-FFF2-40B4-BE49-F238E27FC236}">
                  <a16:creationId xmlns:a16="http://schemas.microsoft.com/office/drawing/2014/main" id="{31E945FB-A52E-49EB-AD1F-83E7171EC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506" name="그림 505">
              <a:extLst>
                <a:ext uri="{FF2B5EF4-FFF2-40B4-BE49-F238E27FC236}">
                  <a16:creationId xmlns:a16="http://schemas.microsoft.com/office/drawing/2014/main" id="{1E4654BD-A1E9-4152-BBAF-43813D49A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7" name="그림 506">
              <a:extLst>
                <a:ext uri="{FF2B5EF4-FFF2-40B4-BE49-F238E27FC236}">
                  <a16:creationId xmlns:a16="http://schemas.microsoft.com/office/drawing/2014/main" id="{D5F0EA87-9A31-47CD-AF67-1A565CA79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8" name="그림 507">
              <a:extLst>
                <a:ext uri="{FF2B5EF4-FFF2-40B4-BE49-F238E27FC236}">
                  <a16:creationId xmlns:a16="http://schemas.microsoft.com/office/drawing/2014/main" id="{D2B1FFE5-512C-4F26-A028-C7BC91A14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9" name="그림 508">
              <a:extLst>
                <a:ext uri="{FF2B5EF4-FFF2-40B4-BE49-F238E27FC236}">
                  <a16:creationId xmlns:a16="http://schemas.microsoft.com/office/drawing/2014/main" id="{21A9361D-39AF-4D8B-8F4F-8542C4306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10" name="그림 509">
              <a:extLst>
                <a:ext uri="{FF2B5EF4-FFF2-40B4-BE49-F238E27FC236}">
                  <a16:creationId xmlns:a16="http://schemas.microsoft.com/office/drawing/2014/main" id="{99B7E6D0-F841-40FD-9D7F-FEFFD2F0C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pic>
        <p:nvPicPr>
          <p:cNvPr id="1062" name="그림 1061">
            <a:extLst>
              <a:ext uri="{FF2B5EF4-FFF2-40B4-BE49-F238E27FC236}">
                <a16:creationId xmlns:a16="http://schemas.microsoft.com/office/drawing/2014/main" id="{D6BAB3DF-A739-41BE-A5D2-B59820A0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608003" y="2575577"/>
            <a:ext cx="564996" cy="276379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pic>
        <p:nvPicPr>
          <p:cNvPr id="513" name="그림 512">
            <a:extLst>
              <a:ext uri="{FF2B5EF4-FFF2-40B4-BE49-F238E27FC236}">
                <a16:creationId xmlns:a16="http://schemas.microsoft.com/office/drawing/2014/main" id="{0EAF6559-A8B3-420F-AE5F-677DC50F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853573" y="2451199"/>
            <a:ext cx="564996" cy="276379"/>
          </a:xfrm>
          <a:prstGeom prst="rect">
            <a:avLst/>
          </a:prstGeom>
        </p:spPr>
      </p:pic>
      <p:pic>
        <p:nvPicPr>
          <p:cNvPr id="514" name="그림 513">
            <a:extLst>
              <a:ext uri="{FF2B5EF4-FFF2-40B4-BE49-F238E27FC236}">
                <a16:creationId xmlns:a16="http://schemas.microsoft.com/office/drawing/2014/main" id="{F7C96CA7-94F3-48F1-B6BA-BFB522231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077950" y="2327656"/>
            <a:ext cx="564996" cy="276379"/>
          </a:xfrm>
          <a:prstGeom prst="rect">
            <a:avLst/>
          </a:prstGeom>
        </p:spPr>
      </p:pic>
      <p:pic>
        <p:nvPicPr>
          <p:cNvPr id="515" name="그림 514">
            <a:extLst>
              <a:ext uri="{FF2B5EF4-FFF2-40B4-BE49-F238E27FC236}">
                <a16:creationId xmlns:a16="http://schemas.microsoft.com/office/drawing/2014/main" id="{3CAF74BC-5BBE-4F03-A3F7-4A6DB55BB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324639" y="2203719"/>
            <a:ext cx="564996" cy="276379"/>
          </a:xfrm>
          <a:prstGeom prst="rect">
            <a:avLst/>
          </a:prstGeom>
        </p:spPr>
      </p:pic>
      <p:pic>
        <p:nvPicPr>
          <p:cNvPr id="516" name="그림 515">
            <a:extLst>
              <a:ext uri="{FF2B5EF4-FFF2-40B4-BE49-F238E27FC236}">
                <a16:creationId xmlns:a16="http://schemas.microsoft.com/office/drawing/2014/main" id="{3016F833-F5A7-472D-9AA9-A4A5061BB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472067" y="2117906"/>
            <a:ext cx="564996" cy="276379"/>
          </a:xfrm>
          <a:prstGeom prst="rect">
            <a:avLst/>
          </a:prstGeom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id="{5CA2FF11-79CB-4E1C-82CB-771D115D16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8486" y="2515994"/>
            <a:ext cx="213332" cy="213332"/>
          </a:xfrm>
          <a:prstGeom prst="rect">
            <a:avLst/>
          </a:prstGeom>
        </p:spPr>
      </p:pic>
      <p:pic>
        <p:nvPicPr>
          <p:cNvPr id="518" name="그림 517">
            <a:extLst>
              <a:ext uri="{FF2B5EF4-FFF2-40B4-BE49-F238E27FC236}">
                <a16:creationId xmlns:a16="http://schemas.microsoft.com/office/drawing/2014/main" id="{A0E97367-886E-4B84-9A5E-498EC1E37A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4715" y="2661546"/>
            <a:ext cx="213332" cy="213332"/>
          </a:xfrm>
          <a:prstGeom prst="rect">
            <a:avLst/>
          </a:prstGeom>
        </p:spPr>
      </p:pic>
      <p:pic>
        <p:nvPicPr>
          <p:cNvPr id="519" name="그림 518">
            <a:extLst>
              <a:ext uri="{FF2B5EF4-FFF2-40B4-BE49-F238E27FC236}">
                <a16:creationId xmlns:a16="http://schemas.microsoft.com/office/drawing/2014/main" id="{8C505EAA-5A27-469F-B718-25D63714D7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6473" y="2499339"/>
            <a:ext cx="213332" cy="213332"/>
          </a:xfrm>
          <a:prstGeom prst="rect">
            <a:avLst/>
          </a:prstGeom>
        </p:spPr>
      </p:pic>
      <p:pic>
        <p:nvPicPr>
          <p:cNvPr id="520" name="그림 519">
            <a:extLst>
              <a:ext uri="{FF2B5EF4-FFF2-40B4-BE49-F238E27FC236}">
                <a16:creationId xmlns:a16="http://schemas.microsoft.com/office/drawing/2014/main" id="{B50828FE-2EF1-4D86-8CB7-13E75F7B8C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757" y="2337491"/>
            <a:ext cx="213332" cy="213332"/>
          </a:xfrm>
          <a:prstGeom prst="rect">
            <a:avLst/>
          </a:prstGeom>
        </p:spPr>
      </p:pic>
      <p:pic>
        <p:nvPicPr>
          <p:cNvPr id="521" name="그림 520">
            <a:extLst>
              <a:ext uri="{FF2B5EF4-FFF2-40B4-BE49-F238E27FC236}">
                <a16:creationId xmlns:a16="http://schemas.microsoft.com/office/drawing/2014/main" id="{601BCDC0-1CB7-4716-BFD2-1630ED400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6962" y="2213582"/>
            <a:ext cx="213332" cy="213332"/>
          </a:xfrm>
          <a:prstGeom prst="rect">
            <a:avLst/>
          </a:prstGeom>
        </p:spPr>
      </p:pic>
      <p:pic>
        <p:nvPicPr>
          <p:cNvPr id="522" name="그림 521">
            <a:extLst>
              <a:ext uri="{FF2B5EF4-FFF2-40B4-BE49-F238E27FC236}">
                <a16:creationId xmlns:a16="http://schemas.microsoft.com/office/drawing/2014/main" id="{5F6D5432-F745-4528-9714-C4A075FC5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9619" y="2382213"/>
            <a:ext cx="213332" cy="213332"/>
          </a:xfrm>
          <a:prstGeom prst="rect">
            <a:avLst/>
          </a:prstGeom>
        </p:spPr>
      </p:pic>
      <p:pic>
        <p:nvPicPr>
          <p:cNvPr id="523" name="그림 522">
            <a:extLst>
              <a:ext uri="{FF2B5EF4-FFF2-40B4-BE49-F238E27FC236}">
                <a16:creationId xmlns:a16="http://schemas.microsoft.com/office/drawing/2014/main" id="{98FDA567-5211-43CB-A50B-B6C2C173AB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8434" y="2189069"/>
            <a:ext cx="213332" cy="213332"/>
          </a:xfrm>
          <a:prstGeom prst="rect">
            <a:avLst/>
          </a:prstGeom>
        </p:spPr>
      </p:pic>
      <p:pic>
        <p:nvPicPr>
          <p:cNvPr id="524" name="그림 523">
            <a:extLst>
              <a:ext uri="{FF2B5EF4-FFF2-40B4-BE49-F238E27FC236}">
                <a16:creationId xmlns:a16="http://schemas.microsoft.com/office/drawing/2014/main" id="{667BAB93-D0DB-4169-8565-BC5FB727E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7738" y="2032937"/>
            <a:ext cx="213332" cy="213332"/>
          </a:xfrm>
          <a:prstGeom prst="rect">
            <a:avLst/>
          </a:prstGeom>
        </p:spPr>
      </p:pic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934724" y="2093156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4251675" y="1960888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547373" y="2876956"/>
            <a:ext cx="2090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24" name="그림 623">
            <a:extLst>
              <a:ext uri="{FF2B5EF4-FFF2-40B4-BE49-F238E27FC236}">
                <a16:creationId xmlns:a16="http://schemas.microsoft.com/office/drawing/2014/main" id="{168E0B24-D6A6-4F7B-9587-C12754F8EE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0095" y="2271376"/>
            <a:ext cx="268787" cy="268787"/>
          </a:xfrm>
          <a:prstGeom prst="rect">
            <a:avLst/>
          </a:prstGeom>
        </p:spPr>
      </p:pic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260032" y="2816301"/>
            <a:ext cx="831529" cy="474151"/>
          </a:xfrm>
          <a:prstGeom prst="wedgeRoundRectCallout">
            <a:avLst>
              <a:gd name="adj1" fmla="val -37156"/>
              <a:gd name="adj2" fmla="val -79278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539710" y="4045185"/>
            <a:ext cx="2849642" cy="1428315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4016357" y="3265287"/>
            <a:ext cx="2845437" cy="1458698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283138" y="3643960"/>
            <a:ext cx="209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364131" y="4435093"/>
            <a:ext cx="3216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2680377" y="4223971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4102575" y="3516725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7051903" y="1969792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평행 사변형 590">
            <a:extLst>
              <a:ext uri="{FF2B5EF4-FFF2-40B4-BE49-F238E27FC236}">
                <a16:creationId xmlns:a16="http://schemas.microsoft.com/office/drawing/2014/main" id="{0FA81DDA-9756-4B2A-96A1-38AB6D1FD9C6}"/>
              </a:ext>
            </a:extLst>
          </p:cNvPr>
          <p:cNvSpPr/>
          <p:nvPr/>
        </p:nvSpPr>
        <p:spPr>
          <a:xfrm rot="1611955">
            <a:off x="490074" y="4827701"/>
            <a:ext cx="4314093" cy="1713335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568601" y="4343983"/>
            <a:ext cx="4183811" cy="2417278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920326" y="5950918"/>
            <a:ext cx="311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695DEF18-2DC8-426F-9BFE-BBBB6D296474}"/>
              </a:ext>
            </a:extLst>
          </p:cNvPr>
          <p:cNvGrpSpPr/>
          <p:nvPr/>
        </p:nvGrpSpPr>
        <p:grpSpPr>
          <a:xfrm flipH="1">
            <a:off x="1278516" y="6084703"/>
            <a:ext cx="654504" cy="611663"/>
            <a:chOff x="9200275" y="5861739"/>
            <a:chExt cx="1043285" cy="974997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453B4E66-31C7-4B62-988E-973D960A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AD7B3749-3D8A-4F07-BBE0-E3EB9766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  <p:sp>
        <p:nvSpPr>
          <p:cNvPr id="1075" name="말풍선: 모서리가 둥근 사각형 1074">
            <a:extLst>
              <a:ext uri="{FF2B5EF4-FFF2-40B4-BE49-F238E27FC236}">
                <a16:creationId xmlns:a16="http://schemas.microsoft.com/office/drawing/2014/main" id="{09F957F0-9866-4213-82C6-601481957824}"/>
              </a:ext>
            </a:extLst>
          </p:cNvPr>
          <p:cNvSpPr/>
          <p:nvPr/>
        </p:nvSpPr>
        <p:spPr>
          <a:xfrm>
            <a:off x="58326" y="5700704"/>
            <a:ext cx="1108822" cy="543605"/>
          </a:xfrm>
          <a:prstGeom prst="wedgeRoundRectCallout">
            <a:avLst>
              <a:gd name="adj1" fmla="val 68505"/>
              <a:gd name="adj2" fmla="val 31110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78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E6CFA2-65CF-4D3C-A44B-9A252BF3A766}"/>
              </a:ext>
            </a:extLst>
          </p:cNvPr>
          <p:cNvGrpSpPr/>
          <p:nvPr/>
        </p:nvGrpSpPr>
        <p:grpSpPr>
          <a:xfrm>
            <a:off x="8101490" y="895121"/>
            <a:ext cx="3820000" cy="2207079"/>
            <a:chOff x="1633857" y="4943727"/>
            <a:chExt cx="2846705" cy="16447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CE265F3-93A7-4753-9E7A-C2BF437F6B00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2AE21B0-2915-4CFC-BF94-7E61D3B7B10E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9F56C7A-16A8-44F3-9B1E-42A92A84B8E7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34607995-8E2A-4CD9-AE13-5B616D6458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0414E5D1-6633-42B4-8B3F-06977A4F8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FAB15B18-E1CF-4D50-9201-AB6993526F79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5CE8CD8D-DC2B-43A5-861D-C71E83E666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5913DA02-2133-4AAA-B13D-EB54B6028B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04E8882-AC68-4088-BBBD-0D8CAEE464F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1" name="Picture 2" descr="이끼바닥 - 끄코위키">
                    <a:extLst>
                      <a:ext uri="{FF2B5EF4-FFF2-40B4-BE49-F238E27FC236}">
                        <a16:creationId xmlns:a16="http://schemas.microsoft.com/office/drawing/2014/main" id="{4269A203-BFBD-41F6-B035-3E8F595371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1A683E69-B4DE-480E-8AB7-C01678D451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08DB108-9A6D-4BC2-802C-9E563CB32FE1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1CD318F9-E166-4CD9-890E-1F70B7023A87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6" name="Picture 2" descr="이끼바닥 - 끄코위키">
                    <a:extLst>
                      <a:ext uri="{FF2B5EF4-FFF2-40B4-BE49-F238E27FC236}">
                        <a16:creationId xmlns:a16="http://schemas.microsoft.com/office/drawing/2014/main" id="{93389F6B-A1A4-4F79-B442-AC82D2E4A7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 descr="이끼바닥 - 끄코위키">
                    <a:extLst>
                      <a:ext uri="{FF2B5EF4-FFF2-40B4-BE49-F238E27FC236}">
                        <a16:creationId xmlns:a16="http://schemas.microsoft.com/office/drawing/2014/main" id="{11F5ECEE-06C6-489E-B7F9-20CCEA0679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8C3191B-347E-498B-960B-2D8B6AB003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4" name="Picture 2" descr="이끼바닥 - 끄코위키">
                    <a:extLst>
                      <a:ext uri="{FF2B5EF4-FFF2-40B4-BE49-F238E27FC236}">
                        <a16:creationId xmlns:a16="http://schemas.microsoft.com/office/drawing/2014/main" id="{2357C7E8-1526-4D2A-8AE0-61D1A23880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 descr="이끼바닥 - 끄코위키">
                    <a:extLst>
                      <a:ext uri="{FF2B5EF4-FFF2-40B4-BE49-F238E27FC236}">
                        <a16:creationId xmlns:a16="http://schemas.microsoft.com/office/drawing/2014/main" id="{ED8A1331-A88A-49EF-B41A-6B091CBA5F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F27C5ECB-82BD-47EC-BEEA-F0FE3F57208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2" name="Picture 2" descr="이끼바닥 - 끄코위키">
                    <a:extLst>
                      <a:ext uri="{FF2B5EF4-FFF2-40B4-BE49-F238E27FC236}">
                        <a16:creationId xmlns:a16="http://schemas.microsoft.com/office/drawing/2014/main" id="{50915876-99AD-424F-AA80-2520E95E78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 descr="이끼바닥 - 끄코위키">
                    <a:extLst>
                      <a:ext uri="{FF2B5EF4-FFF2-40B4-BE49-F238E27FC236}">
                        <a16:creationId xmlns:a16="http://schemas.microsoft.com/office/drawing/2014/main" id="{46E156DE-A93B-4507-84E5-076D6C70BE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405F751-C8E4-4866-A41F-0F522F9B3A5B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7" name="Picture 2" descr="이끼바닥 - 끄코위키">
                  <a:extLst>
                    <a:ext uri="{FF2B5EF4-FFF2-40B4-BE49-F238E27FC236}">
                      <a16:creationId xmlns:a16="http://schemas.microsoft.com/office/drawing/2014/main" id="{EA8C27CA-6424-4440-B6AA-4DD163225D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이끼바닥 - 끄코위키">
                  <a:extLst>
                    <a:ext uri="{FF2B5EF4-FFF2-40B4-BE49-F238E27FC236}">
                      <a16:creationId xmlns:a16="http://schemas.microsoft.com/office/drawing/2014/main" id="{1B477C15-1EAD-403A-95EF-1D06A4BBC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E49F11E-BDB8-4F7E-B046-32E65E12C05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5" name="Picture 2" descr="이끼바닥 - 끄코위키">
                  <a:extLst>
                    <a:ext uri="{FF2B5EF4-FFF2-40B4-BE49-F238E27FC236}">
                      <a16:creationId xmlns:a16="http://schemas.microsoft.com/office/drawing/2014/main" id="{67F6B381-1641-477C-A072-6C163AA03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이끼바닥 - 끄코위키">
                  <a:extLst>
                    <a:ext uri="{FF2B5EF4-FFF2-40B4-BE49-F238E27FC236}">
                      <a16:creationId xmlns:a16="http://schemas.microsoft.com/office/drawing/2014/main" id="{2DAAA80E-2B16-45C8-9E21-4536EA9D1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1C4069-FA20-4101-93B1-AD4FC7659C37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CC8625D6-D515-46AE-81FC-94879A26C2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7C5A0B2E-441C-4541-9008-F157081CA9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 descr="이끼바닥 - 끄코위키">
                <a:extLst>
                  <a:ext uri="{FF2B5EF4-FFF2-40B4-BE49-F238E27FC236}">
                    <a16:creationId xmlns:a16="http://schemas.microsoft.com/office/drawing/2014/main" id="{D0D47EEA-E314-4704-B66B-9A1111B81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이끼바닥 - 끄코위키">
                <a:extLst>
                  <a:ext uri="{FF2B5EF4-FFF2-40B4-BE49-F238E27FC236}">
                    <a16:creationId xmlns:a16="http://schemas.microsoft.com/office/drawing/2014/main" id="{B7518D86-43F0-4DF7-A216-EEA7DA8B2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이끼바닥 - 끄코위키">
                <a:extLst>
                  <a:ext uri="{FF2B5EF4-FFF2-40B4-BE49-F238E27FC236}">
                    <a16:creationId xmlns:a16="http://schemas.microsoft.com/office/drawing/2014/main" id="{836F182C-CDF0-43C7-8E3A-97C7FCD34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이끼바닥 - 끄코위키">
                <a:extLst>
                  <a:ext uri="{FF2B5EF4-FFF2-40B4-BE49-F238E27FC236}">
                    <a16:creationId xmlns:a16="http://schemas.microsoft.com/office/drawing/2014/main" id="{18B620FD-DA3B-40F6-B792-98C8BBB54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이끼바닥 - 끄코위키">
                <a:extLst>
                  <a:ext uri="{FF2B5EF4-FFF2-40B4-BE49-F238E27FC236}">
                    <a16:creationId xmlns:a16="http://schemas.microsoft.com/office/drawing/2014/main" id="{FF4E1931-2B72-4860-BD29-05DE14C4AB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4" descr="마인크래프트 이끼 낀 조약돌">
              <a:extLst>
                <a:ext uri="{FF2B5EF4-FFF2-40B4-BE49-F238E27FC236}">
                  <a16:creationId xmlns:a16="http://schemas.microsoft.com/office/drawing/2014/main" id="{5C9DA331-CF8B-41AB-8EA9-87F260F7F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조약돌 - Minecraft 위키">
              <a:extLst>
                <a:ext uri="{FF2B5EF4-FFF2-40B4-BE49-F238E27FC236}">
                  <a16:creationId xmlns:a16="http://schemas.microsoft.com/office/drawing/2014/main" id="{EEDDCC17-8D9E-4C97-ADF1-B11E21016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마인크래프트 이끼 낀 조약돌">
              <a:extLst>
                <a:ext uri="{FF2B5EF4-FFF2-40B4-BE49-F238E27FC236}">
                  <a16:creationId xmlns:a16="http://schemas.microsoft.com/office/drawing/2014/main" id="{D7B9CE21-86E6-4593-919A-14D1D2C6E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마인크래프트 이끼 낀 조약돌">
              <a:extLst>
                <a:ext uri="{FF2B5EF4-FFF2-40B4-BE49-F238E27FC236}">
                  <a16:creationId xmlns:a16="http://schemas.microsoft.com/office/drawing/2014/main" id="{2E7DAA0D-E864-4DCA-BE4C-163B55FC8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마인크래프트 이끼 낀 조약돌">
              <a:extLst>
                <a:ext uri="{FF2B5EF4-FFF2-40B4-BE49-F238E27FC236}">
                  <a16:creationId xmlns:a16="http://schemas.microsoft.com/office/drawing/2014/main" id="{28773F11-A2EE-4179-9798-9B70F6F11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마인크래프트 이끼 낀 조약돌">
              <a:extLst>
                <a:ext uri="{FF2B5EF4-FFF2-40B4-BE49-F238E27FC236}">
                  <a16:creationId xmlns:a16="http://schemas.microsoft.com/office/drawing/2014/main" id="{EFC66D67-0A6A-4038-8610-06BB053C9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이끼바닥 - 끄코위키">
              <a:extLst>
                <a:ext uri="{FF2B5EF4-FFF2-40B4-BE49-F238E27FC236}">
                  <a16:creationId xmlns:a16="http://schemas.microsoft.com/office/drawing/2014/main" id="{FB9C2F59-EC15-441A-95B7-46A59FC73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마인크래프트 이끼 낀 조약돌">
              <a:extLst>
                <a:ext uri="{FF2B5EF4-FFF2-40B4-BE49-F238E27FC236}">
                  <a16:creationId xmlns:a16="http://schemas.microsoft.com/office/drawing/2014/main" id="{2C4B397D-AF2D-4E06-97AF-9F5E1A58A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마인크래프트 이끼 낀 조약돌">
              <a:extLst>
                <a:ext uri="{FF2B5EF4-FFF2-40B4-BE49-F238E27FC236}">
                  <a16:creationId xmlns:a16="http://schemas.microsoft.com/office/drawing/2014/main" id="{98663B84-03A0-4BB8-A5A9-21C2E41FD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마인크래프트 이끼 낀 조약돌">
              <a:extLst>
                <a:ext uri="{FF2B5EF4-FFF2-40B4-BE49-F238E27FC236}">
                  <a16:creationId xmlns:a16="http://schemas.microsoft.com/office/drawing/2014/main" id="{2811266A-E0E2-4AEC-990A-2649A644E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마인크래프트 이끼 낀 조약돌">
              <a:extLst>
                <a:ext uri="{FF2B5EF4-FFF2-40B4-BE49-F238E27FC236}">
                  <a16:creationId xmlns:a16="http://schemas.microsoft.com/office/drawing/2014/main" id="{E89CE71F-E1DA-4D2F-8101-07FBC4D8A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마인크래프트 이끼 낀 조약돌">
              <a:extLst>
                <a:ext uri="{FF2B5EF4-FFF2-40B4-BE49-F238E27FC236}">
                  <a16:creationId xmlns:a16="http://schemas.microsoft.com/office/drawing/2014/main" id="{03532C73-AD15-42A1-BDAF-F56C0C23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마인크래프트 이끼 낀 조약돌">
              <a:extLst>
                <a:ext uri="{FF2B5EF4-FFF2-40B4-BE49-F238E27FC236}">
                  <a16:creationId xmlns:a16="http://schemas.microsoft.com/office/drawing/2014/main" id="{8605742C-A4CC-43EE-A29E-57DC402FB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마인크래프트 이끼 낀 조약돌">
              <a:extLst>
                <a:ext uri="{FF2B5EF4-FFF2-40B4-BE49-F238E27FC236}">
                  <a16:creationId xmlns:a16="http://schemas.microsoft.com/office/drawing/2014/main" id="{45928F4C-A59B-4C6B-A89E-33C904AF6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r>
              <a:rPr lang="ko-KR" altLang="en-US" dirty="0"/>
              <a:t>첫 번째 스테이지</a:t>
            </a:r>
            <a:br>
              <a:rPr lang="en-US" altLang="ko-KR" dirty="0"/>
            </a:br>
            <a:r>
              <a:rPr lang="ko-KR" altLang="en-US" sz="8000" dirty="0"/>
              <a:t>미로 던전 통과하기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로봇을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위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아래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왼쪽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오른쪽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으로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움직여서 이동해 보세요</a:t>
            </a:r>
          </a:p>
        </p:txBody>
      </p:sp>
    </p:spTree>
    <p:extLst>
      <p:ext uri="{BB962C8B-B14F-4D97-AF65-F5344CB8AC3E}">
        <p14:creationId xmlns:p14="http://schemas.microsoft.com/office/powerpoint/2010/main" val="238632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F73ECD-FA2F-4786-ACC9-3CD51D599E3A}"/>
              </a:ext>
            </a:extLst>
          </p:cNvPr>
          <p:cNvSpPr/>
          <p:nvPr/>
        </p:nvSpPr>
        <p:spPr>
          <a:xfrm>
            <a:off x="3235433" y="2727015"/>
            <a:ext cx="8054569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엄마를 찾아야 되는데 미로로 막힌 </a:t>
            </a:r>
            <a:b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던전이 있어</a:t>
            </a:r>
            <a:b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내가 </a:t>
            </a:r>
            <a:r>
              <a:rPr lang="ko-KR" altLang="en-US" sz="3600" b="1" u="sng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잔디 블록으로만 지나가야</a:t>
            </a:r>
            <a:r>
              <a:rPr lang="ko-KR" altLang="en-US" sz="2800" b="1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여기를 벗어 날 수 있을 것 같아</a:t>
            </a:r>
            <a: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!!</a:t>
            </a: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09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B912D-AC92-4842-8CB6-6C56E9E7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48" y="2209782"/>
            <a:ext cx="5736134" cy="4283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1ABD4F6-1E91-4BEF-9CDF-A6E2A0C1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5801" y="5838588"/>
            <a:ext cx="783099" cy="730487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463 L 0.0013 0.00463 C 0.00156 -0.00903 0.00182 -0.02269 0.00235 -0.03611 C 0.00248 -0.04421 0.00339 -0.05232 0.00339 -0.06019 C 0.00339 -0.08218 0.00235 -0.09884 0.0013 -0.11944 C 0.00091 -0.15347 0.00156 -0.1875 0.00026 -0.2213 C 0.00013 -0.22361 -0.00169 -0.22431 -0.00286 -0.225 C -0.00456 -0.22616 -0.00638 -0.22662 -0.00807 -0.22685 C -0.01224 -0.22778 -0.0164 -0.22824 -0.02057 -0.2287 L -0.03724 -0.22685 C -0.04531 -0.22593 -0.05091 -0.22361 -0.05911 -0.22315 L -0.15703 -0.2213 L -0.17057 -0.21944 C -0.18047 -0.21806 -0.1862 -0.2162 -0.19661 -0.21574 L -0.28203 -0.21389 C -0.28555 -0.21343 -0.28906 -0.21111 -0.29245 -0.21204 C -0.29375 -0.2125 -0.29414 -0.21574 -0.29453 -0.21759 C -0.29544 -0.2213 -0.29648 -0.2338 -0.29661 -0.23611 C -0.29635 -0.26898 -0.29622 -0.30162 -0.29557 -0.33426 C -0.29544 -0.34421 -0.29453 -0.35417 -0.29453 -0.36389 C -0.29453 -0.3794 -0.29531 -0.39491 -0.29557 -0.41019 C -0.29531 -0.41389 -0.29661 -0.42083 -0.29453 -0.4213 C -0.28099 -0.42593 -0.27213 -0.42014 -0.26015 -0.41759 C -0.24505 -0.41482 -0.23867 -0.41528 -0.22057 -0.41389 C -0.18594 -0.41458 -0.15078 -0.40602 -0.1164 -0.41574 C -0.11133 -0.41736 -0.11745 -0.43426 -0.11745 -0.44352 C -0.11745 -0.48866 -0.11719 -0.5338 -0.1164 -0.5787 C -0.11419 -0.71829 -0.11432 -0.59722 -0.11432 -0.65093 " pathEditMode="relative" ptsTypes="AAAAAAAAAAAAAAAAAAAAAAAAAA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739697" y="2340089"/>
            <a:ext cx="6929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B79D31-6C0F-417C-9D08-52E164C88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25" b="89711" l="4773" r="90920">
                        <a14:foregroundMark x1="7451" y1="19936" x2="14203" y2="20257"/>
                        <a14:foregroundMark x1="14203" y1="20257" x2="48079" y2="19293"/>
                        <a14:foregroundMark x1="48079" y1="19293" x2="57625" y2="19293"/>
                        <a14:foregroundMark x1="57625" y1="19293" x2="64028" y2="18971"/>
                        <a14:foregroundMark x1="64028" y1="18971" x2="76717" y2="19293"/>
                        <a14:foregroundMark x1="6519" y1="64952" x2="6636" y2="76206"/>
                        <a14:foregroundMark x1="5122" y1="63987" x2="4773" y2="77492"/>
                        <a14:foregroundMark x1="13970" y1="8682" x2="62515" y2="13826"/>
                        <a14:foregroundMark x1="62515" y1="13826" x2="77998" y2="11897"/>
                        <a14:foregroundMark x1="77998" y1="11897" x2="80559" y2="9325"/>
                        <a14:foregroundMark x1="90920" y1="65273" x2="90803" y2="7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4886" y="3863625"/>
            <a:ext cx="4841408" cy="1752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F1CBC-7332-434A-93B7-D4BCF7F97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CAD46-75DB-4AF1-BD26-FBD04937AA49}"/>
              </a:ext>
            </a:extLst>
          </p:cNvPr>
          <p:cNvSpPr/>
          <p:nvPr/>
        </p:nvSpPr>
        <p:spPr>
          <a:xfrm>
            <a:off x="2871929" y="6281530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A70A9C-D01C-4430-88D8-4C0DA65680D3}"/>
              </a:ext>
            </a:extLst>
          </p:cNvPr>
          <p:cNvCxnSpPr>
            <a:cxnSpLocks/>
          </p:cNvCxnSpPr>
          <p:nvPr/>
        </p:nvCxnSpPr>
        <p:spPr>
          <a:xfrm flipV="1">
            <a:off x="3858889" y="4184374"/>
            <a:ext cx="1865996" cy="219753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CDA657-F9E3-4AEC-A7A1-8B546FD85A65}"/>
              </a:ext>
            </a:extLst>
          </p:cNvPr>
          <p:cNvCxnSpPr>
            <a:cxnSpLocks/>
          </p:cNvCxnSpPr>
          <p:nvPr/>
        </p:nvCxnSpPr>
        <p:spPr>
          <a:xfrm flipV="1">
            <a:off x="3858888" y="5105303"/>
            <a:ext cx="1865997" cy="1330217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2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429542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8BE94C-0441-4714-BF83-F00CA4448F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" b="94919" l="4878" r="93459">
                        <a14:foregroundMark x1="88803" y1="25031" x2="87805" y2="30235"/>
                        <a14:foregroundMark x1="90244" y1="41636" x2="89246" y2="45229"/>
                        <a14:foregroundMark x1="93459" y1="43990" x2="93126" y2="48451"/>
                        <a14:foregroundMark x1="9017" y1="39198" x2="11419" y2="83767"/>
                        <a14:foregroundMark x1="8093" y1="22057" x2="8584" y2="31168"/>
                        <a14:foregroundMark x1="11419" y1="83767" x2="9534" y2="88352"/>
                        <a14:foregroundMark x1="6652" y1="86493" x2="5432" y2="55143"/>
                        <a14:foregroundMark x1="9206" y1="31270" x2="10643" y2="22181"/>
                        <a14:foregroundMark x1="5432" y1="55143" x2="7948" y2="39227"/>
                        <a14:foregroundMark x1="9544" y1="14138" x2="10310" y2="17100"/>
                        <a14:foregroundMark x1="33031" y1="13798" x2="32927" y2="14622"/>
                        <a14:foregroundMark x1="32927" y1="14622" x2="31596" y2="16976"/>
                        <a14:foregroundMark x1="6295" y1="14387" x2="6208" y2="16976"/>
                        <a14:foregroundMark x1="6541" y1="91698" x2="33038" y2="90458"/>
                        <a14:foregroundMark x1="33038" y1="90458" x2="54213" y2="91450"/>
                        <a14:foregroundMark x1="93348" y1="60967" x2="93459" y2="66295"/>
                        <a14:foregroundMark x1="12306" y1="95043" x2="13415" y2="94919"/>
                        <a14:foregroundMark x1="4878" y1="16109" x2="4878" y2="29740"/>
                        <a14:foregroundMark x1="15965" y1="31846" x2="12971" y2="32714"/>
                        <a14:foregroundMark x1="48115" y1="31970" x2="48731" y2="31977"/>
                        <a14:foregroundMark x1="75045" y1="31931" x2="80931" y2="31599"/>
                        <a14:backgroundMark x1="4767" y1="8922" x2="33259" y2="8550"/>
                        <a14:backgroundMark x1="5654" y1="9913" x2="22395" y2="10781"/>
                        <a14:backgroundMark x1="10865" y1="2354" x2="28271" y2="4833"/>
                        <a14:backgroundMark x1="14080" y1="6072" x2="26829" y2="6939"/>
                        <a14:backgroundMark x1="5987" y1="7931" x2="13969" y2="7063"/>
                        <a14:backgroundMark x1="11973" y1="6320" x2="22506" y2="7807"/>
                        <a14:backgroundMark x1="4989" y1="12763" x2="13082" y2="12144"/>
                        <a14:backgroundMark x1="15965" y1="12392" x2="24058" y2="12268"/>
                        <a14:backgroundMark x1="33038" y1="10409" x2="34812" y2="10161"/>
                        <a14:backgroundMark x1="30710" y1="7435" x2="33703" y2="7931"/>
                        <a14:backgroundMark x1="30710" y1="6939" x2="34812" y2="7683"/>
                        <a14:backgroundMark x1="31818" y1="12268" x2="36585" y2="11648"/>
                        <a14:backgroundMark x1="10089" y1="34820" x2="47815" y2="32494"/>
                        <a14:backgroundMark x1="80819" y1="31802" x2="92239" y2="33705"/>
                        <a14:backgroundMark x1="5100" y1="37546" x2="27827" y2="36927"/>
                        <a14:backgroundMark x1="27827" y1="36927" x2="28714" y2="36927"/>
                        <a14:backgroundMark x1="8093" y1="34449" x2="21064" y2="39653"/>
                        <a14:backgroundMark x1="22616" y1="38538" x2="54878" y2="36431"/>
                        <a14:backgroundMark x1="54878" y1="36431" x2="81153" y2="36431"/>
                        <a14:backgroundMark x1="27494" y1="47088" x2="67960" y2="45973"/>
                        <a14:backgroundMark x1="67960" y1="45973" x2="87805" y2="46221"/>
                        <a14:backgroundMark x1="36696" y1="54275" x2="63415" y2="53036"/>
                        <a14:backgroundMark x1="63415" y1="53036" x2="79379" y2="53779"/>
                        <a14:backgroundMark x1="87140" y1="59727" x2="89246" y2="73978"/>
                        <a14:backgroundMark x1="5654" y1="32590" x2="9424" y2="33209"/>
                        <a14:backgroundMark x1="47228" y1="34325" x2="69069" y2="34820"/>
                        <a14:backgroundMark x1="48226" y1="32838" x2="80155" y2="34449"/>
                        <a14:backgroundMark x1="70288" y1="32466" x2="74501" y2="32838"/>
                      </a14:backgroundRemoval>
                    </a14:imgEffect>
                  </a14:imgLayer>
                </a14:imgProps>
              </a:ext>
            </a:extLst>
          </a:blip>
          <a:srcRect t="9087" b="64033"/>
          <a:stretch/>
        </p:blipFill>
        <p:spPr>
          <a:xfrm>
            <a:off x="4308130" y="3173536"/>
            <a:ext cx="6084879" cy="146340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3506356" y="5258058"/>
            <a:ext cx="7688429" cy="1342481"/>
          </a:xfrm>
          <a:prstGeom prst="roundRect">
            <a:avLst>
              <a:gd name="adj" fmla="val 13299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앞으로 한 번 움직였다가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왼쪽으로 방향을 바꾸는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코드에요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왼쪽을 오른쪽으로도 바꿀 수 있겠지요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3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4090</TotalTime>
  <Words>215</Words>
  <Application>Microsoft Macintosh PowerPoint</Application>
  <PresentationFormat>와이드스크린</PresentationFormat>
  <Paragraphs>27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BusanFont_Provisional</vt:lpstr>
      <vt:lpstr>공체 Light</vt:lpstr>
      <vt:lpstr>Arial</vt:lpstr>
      <vt:lpstr>Trebuchet MS</vt:lpstr>
      <vt:lpstr>ThecircleB</vt:lpstr>
      <vt:lpstr>Office 테마</vt:lpstr>
      <vt:lpstr>햄찌의 모험</vt:lpstr>
      <vt:lpstr>햄스터 로봇 ＂햄찌” 소개</vt:lpstr>
      <vt:lpstr>햄스터 로봇 ＂햄찌” 소개</vt:lpstr>
      <vt:lpstr>PowerPoint 프레젠테이션</vt:lpstr>
      <vt:lpstr>첫 번째 스테이지 미로 던전 통과하기</vt:lpstr>
      <vt:lpstr>미로 던전 통과하기</vt:lpstr>
      <vt:lpstr>미로 던전 통과하기</vt:lpstr>
      <vt:lpstr>미로 던전 통과하기</vt:lpstr>
      <vt:lpstr>미로 던전 통과하기</vt:lpstr>
      <vt:lpstr>던전 통과하기  소스</vt:lpstr>
      <vt:lpstr>미로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121</cp:revision>
  <dcterms:created xsi:type="dcterms:W3CDTF">2023-12-07T10:04:34Z</dcterms:created>
  <dcterms:modified xsi:type="dcterms:W3CDTF">2025-01-24T08:37:04Z</dcterms:modified>
</cp:coreProperties>
</file>